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6"/>
  </p:normalViewPr>
  <p:slideViewPr>
    <p:cSldViewPr snapToGrid="0" snapToObjects="1">
      <p:cViewPr varScale="1">
        <p:scale>
          <a:sx n="76" d="100"/>
          <a:sy n="76" d="100"/>
        </p:scale>
        <p:origin x="216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A298-6E90-DC42-A19C-79AD06089E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78E85B-689D-6141-883B-04FF7370F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9F572-CDAA-0641-B0D7-0EFF74DC0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C5545-E8A5-714B-81A4-9A4757859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E3955-95DB-D841-AC2B-E9D98D93A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78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2EE2C-6D96-E54A-85EA-817141954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5567CB-89D7-224B-B731-3DACF9A536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E172B-192E-3640-9B29-20C5F2511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672A8-E046-6E4D-AC59-A102B09F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E4E5A-109C-8C46-8FC6-C3DA5B527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44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F07E7B-B392-4446-86EE-201E16A913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837A75-3EA4-0440-9E4E-84A17ED85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87D18-6538-684B-85E2-337B479ED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6CEAD-A99F-674C-A8EC-0C73648BC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F8098-28EE-5B43-911C-957906896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755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A7710-D772-4A49-AC3E-9D35BCBAE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53DAA-07C7-D846-9A92-7ED1BFEF4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5E95E-B007-834D-8D2A-B024BBB38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2728E-021E-CC4E-B8BB-1BB7C587A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B45F4-2B9D-D949-AFD9-FC6F04BDE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70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64ECF-00B2-D44C-ACB1-D834053F8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577C5-99A8-884E-AB2E-E640538A8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16C0C-442D-BA41-B221-DE78A0420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962D6-B584-A344-92A1-701B0CD6F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0CF003-1941-E046-A293-AE773E004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21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2AE5B-B0C0-B740-BD6A-2133A8AEE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2A07F-B152-D94C-A89B-F78E59B334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9617D3-0D5E-BA48-9ED2-5F0014444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BD31AA-CD85-654D-8846-9365EC1F1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63393-A695-4C47-85A0-7EB2045F2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4470C-1285-D74E-870D-6DFD9354C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09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F5651-520D-C545-B586-A309A378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EC81D-6101-144E-AE2F-ABF9A86F7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BED046-5AFF-B546-8142-801DFDF27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CB80C8-2E04-8E44-906B-D6F634515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1AF61E-BFAF-754D-AF83-33D1E39D11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0EB17E-D045-D041-A125-2C773F5F5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C25513-C325-734D-9DAD-96DCB326C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F1484F-CAB7-1C4B-8470-E06DECBE1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12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C6CBC-1D68-7F4E-86C7-1FE5AEBD2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321A18-5D5C-0245-A798-F5178E2F0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D58766-1EDC-DC44-AB80-890FD8548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DECE7C-AFF1-3546-9698-B7A0F3F16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720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2B1014-AF30-C34E-B77F-F9A22974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56A13F-3417-DD48-A9A5-746EA0759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4AE2B-8ED3-9C47-9E1F-45D43EFE6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28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3128C-4DC3-634F-9F06-4864B978E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5D0DC-1C65-A446-A2D7-C1561E0B1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E4A91B-5EBB-E743-B53E-DFF48B3334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99E55-E5B0-8D4E-B307-B9F107993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DB1478-F668-4C44-9BD6-A431DBD3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4EE0A5-0B01-864F-82C9-7170A334E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764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87074-5AC9-904C-8B80-F88D36E13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685546-57AD-A542-A24E-E01386A65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616EC-CBF1-8D4A-B7A9-9B740009A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945BF7-57AC-C540-AC0E-4DD86C502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8977D6-ABC3-9547-857A-7574F5156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C278B4-5CC0-7945-A777-4C1938FD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734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BB3BA9-D2B2-2644-81A1-A3849D860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CFF5F-24F0-5A45-BA2C-7F2E08B15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5B8EF-AE9A-2F45-BD75-8DE1E1865F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E5849-65BA-F84B-AE6B-F2C7C5EBDB5A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3B7FB-AFC2-7E4E-9BAA-027CF39669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95E3D-5641-9742-B4CD-32860733D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3F8A0-0EA4-0B46-8273-FA7534460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302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3B037F-56D7-024A-82A8-A8722A57D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2460" y="585436"/>
            <a:ext cx="6854121" cy="51307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3ABB71-527B-1141-82CF-0F5D849D2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682" y="1568807"/>
            <a:ext cx="5954183" cy="316405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1A91256-0503-1441-9E3B-9B54D78D58B2}"/>
              </a:ext>
            </a:extLst>
          </p:cNvPr>
          <p:cNvCxnSpPr>
            <a:cxnSpLocks/>
          </p:cNvCxnSpPr>
          <p:nvPr/>
        </p:nvCxnSpPr>
        <p:spPr>
          <a:xfrm flipV="1">
            <a:off x="1116671" y="1344693"/>
            <a:ext cx="0" cy="70145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3833CB3-65D9-DD44-A54D-A05F8A2C5728}"/>
              </a:ext>
            </a:extLst>
          </p:cNvPr>
          <p:cNvCxnSpPr>
            <a:cxnSpLocks/>
          </p:cNvCxnSpPr>
          <p:nvPr/>
        </p:nvCxnSpPr>
        <p:spPr>
          <a:xfrm flipH="1">
            <a:off x="1079094" y="1344693"/>
            <a:ext cx="486009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1389333-DDFF-CF4B-B36A-E7BBFB83DB5F}"/>
              </a:ext>
            </a:extLst>
          </p:cNvPr>
          <p:cNvCxnSpPr>
            <a:cxnSpLocks/>
          </p:cNvCxnSpPr>
          <p:nvPr/>
        </p:nvCxnSpPr>
        <p:spPr>
          <a:xfrm flipV="1">
            <a:off x="5953805" y="1307115"/>
            <a:ext cx="0" cy="194153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BB9A34D-1565-694B-8B52-67B786F873BE}"/>
              </a:ext>
            </a:extLst>
          </p:cNvPr>
          <p:cNvCxnSpPr>
            <a:cxnSpLocks/>
          </p:cNvCxnSpPr>
          <p:nvPr/>
        </p:nvCxnSpPr>
        <p:spPr>
          <a:xfrm flipH="1">
            <a:off x="5939192" y="3213465"/>
            <a:ext cx="603337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05299E1-6970-784C-9417-2C59C25BCACF}"/>
              </a:ext>
            </a:extLst>
          </p:cNvPr>
          <p:cNvCxnSpPr>
            <a:cxnSpLocks/>
          </p:cNvCxnSpPr>
          <p:nvPr/>
        </p:nvCxnSpPr>
        <p:spPr>
          <a:xfrm flipV="1">
            <a:off x="6542529" y="3175887"/>
            <a:ext cx="4175" cy="2356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1F0CC78-9554-3046-BFD2-B8B757456647}"/>
              </a:ext>
            </a:extLst>
          </p:cNvPr>
          <p:cNvCxnSpPr>
            <a:cxnSpLocks/>
          </p:cNvCxnSpPr>
          <p:nvPr/>
        </p:nvCxnSpPr>
        <p:spPr>
          <a:xfrm flipV="1">
            <a:off x="5064457" y="4227768"/>
            <a:ext cx="0" cy="36116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7821DFA-8417-E24F-9511-3AC2C356893C}"/>
              </a:ext>
            </a:extLst>
          </p:cNvPr>
          <p:cNvCxnSpPr>
            <a:cxnSpLocks/>
          </p:cNvCxnSpPr>
          <p:nvPr/>
        </p:nvCxnSpPr>
        <p:spPr>
          <a:xfrm flipH="1">
            <a:off x="5026733" y="4588934"/>
            <a:ext cx="151579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E45CCDC-2171-284F-98E2-9545336341A1}"/>
              </a:ext>
            </a:extLst>
          </p:cNvPr>
          <p:cNvCxnSpPr>
            <a:cxnSpLocks/>
          </p:cNvCxnSpPr>
          <p:nvPr/>
        </p:nvCxnSpPr>
        <p:spPr>
          <a:xfrm flipH="1">
            <a:off x="6504951" y="3662008"/>
            <a:ext cx="1" cy="92692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4A69B57-895F-E244-8088-4F39B4DC63B1}"/>
              </a:ext>
            </a:extLst>
          </p:cNvPr>
          <p:cNvCxnSpPr>
            <a:cxnSpLocks/>
          </p:cNvCxnSpPr>
          <p:nvPr/>
        </p:nvCxnSpPr>
        <p:spPr>
          <a:xfrm flipV="1">
            <a:off x="2669002" y="4254908"/>
            <a:ext cx="0" cy="2366026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A477A3C-0743-C848-A929-A3439B0DF4D8}"/>
              </a:ext>
            </a:extLst>
          </p:cNvPr>
          <p:cNvCxnSpPr>
            <a:cxnSpLocks/>
          </p:cNvCxnSpPr>
          <p:nvPr/>
        </p:nvCxnSpPr>
        <p:spPr>
          <a:xfrm flipH="1">
            <a:off x="2635136" y="6581268"/>
            <a:ext cx="537589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FF55BE1-3A8E-184E-8A8A-BA8584A76AC2}"/>
              </a:ext>
            </a:extLst>
          </p:cNvPr>
          <p:cNvCxnSpPr>
            <a:cxnSpLocks/>
          </p:cNvCxnSpPr>
          <p:nvPr/>
        </p:nvCxnSpPr>
        <p:spPr>
          <a:xfrm flipV="1">
            <a:off x="7994651" y="3150836"/>
            <a:ext cx="0" cy="3470098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3204BA78-8867-DC40-8E37-1E197B685328}"/>
              </a:ext>
            </a:extLst>
          </p:cNvPr>
          <p:cNvSpPr txBox="1"/>
          <p:nvPr/>
        </p:nvSpPr>
        <p:spPr>
          <a:xfrm>
            <a:off x="2653137" y="6251602"/>
            <a:ext cx="87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CRESET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C2BA799-FEB5-C548-BD6F-4F290A857435}"/>
              </a:ext>
            </a:extLst>
          </p:cNvPr>
          <p:cNvSpPr txBox="1"/>
          <p:nvPr/>
        </p:nvSpPr>
        <p:spPr>
          <a:xfrm>
            <a:off x="5479571" y="4232020"/>
            <a:ext cx="87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30DB9F9-1A42-CB4D-A5DD-CB789A9928D9}"/>
              </a:ext>
            </a:extLst>
          </p:cNvPr>
          <p:cNvSpPr txBox="1"/>
          <p:nvPr/>
        </p:nvSpPr>
        <p:spPr>
          <a:xfrm>
            <a:off x="1486914" y="976963"/>
            <a:ext cx="87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A71A509-B5CF-BC4A-BF02-33F2C002B4C5}"/>
              </a:ext>
            </a:extLst>
          </p:cNvPr>
          <p:cNvCxnSpPr>
            <a:cxnSpLocks/>
          </p:cNvCxnSpPr>
          <p:nvPr/>
        </p:nvCxnSpPr>
        <p:spPr>
          <a:xfrm flipV="1">
            <a:off x="3109598" y="4254908"/>
            <a:ext cx="0" cy="203636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E86B54D-5CFF-1241-A07F-C60F4D29B122}"/>
              </a:ext>
            </a:extLst>
          </p:cNvPr>
          <p:cNvCxnSpPr>
            <a:cxnSpLocks/>
          </p:cNvCxnSpPr>
          <p:nvPr/>
        </p:nvCxnSpPr>
        <p:spPr>
          <a:xfrm flipH="1">
            <a:off x="3075733" y="6251602"/>
            <a:ext cx="8963867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A9B361B-46FF-8049-B9EA-C0ADC32E4FB1}"/>
              </a:ext>
            </a:extLst>
          </p:cNvPr>
          <p:cNvCxnSpPr>
            <a:cxnSpLocks/>
          </p:cNvCxnSpPr>
          <p:nvPr/>
        </p:nvCxnSpPr>
        <p:spPr>
          <a:xfrm flipV="1">
            <a:off x="12039600" y="2794000"/>
            <a:ext cx="0" cy="3497268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6C834F2-4E98-F240-A905-5ADCBDA62885}"/>
              </a:ext>
            </a:extLst>
          </p:cNvPr>
          <p:cNvCxnSpPr>
            <a:cxnSpLocks/>
          </p:cNvCxnSpPr>
          <p:nvPr/>
        </p:nvCxnSpPr>
        <p:spPr>
          <a:xfrm flipH="1">
            <a:off x="11176000" y="2794000"/>
            <a:ext cx="914399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3BE0DE74-87E8-F642-B656-82E0BA3AD812}"/>
              </a:ext>
            </a:extLst>
          </p:cNvPr>
          <p:cNvSpPr txBox="1"/>
          <p:nvPr/>
        </p:nvSpPr>
        <p:spPr>
          <a:xfrm>
            <a:off x="3213186" y="5905353"/>
            <a:ext cx="87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SS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C232373-4950-FF4E-8E86-9C0E86BD7850}"/>
              </a:ext>
            </a:extLst>
          </p:cNvPr>
          <p:cNvCxnSpPr>
            <a:cxnSpLocks/>
          </p:cNvCxnSpPr>
          <p:nvPr/>
        </p:nvCxnSpPr>
        <p:spPr>
          <a:xfrm flipV="1">
            <a:off x="3329730" y="4254908"/>
            <a:ext cx="0" cy="1722799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ACFD263-6529-AF40-B0A2-0F2039B77290}"/>
              </a:ext>
            </a:extLst>
          </p:cNvPr>
          <p:cNvCxnSpPr>
            <a:cxnSpLocks/>
          </p:cNvCxnSpPr>
          <p:nvPr/>
        </p:nvCxnSpPr>
        <p:spPr>
          <a:xfrm flipH="1">
            <a:off x="3295866" y="5938041"/>
            <a:ext cx="8540534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B5E8207-EB18-CF4B-AF3A-8D3145E16462}"/>
              </a:ext>
            </a:extLst>
          </p:cNvPr>
          <p:cNvCxnSpPr>
            <a:cxnSpLocks/>
          </p:cNvCxnSpPr>
          <p:nvPr/>
        </p:nvCxnSpPr>
        <p:spPr>
          <a:xfrm flipV="1">
            <a:off x="11847196" y="3096665"/>
            <a:ext cx="4924" cy="2889509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54EFF17-46F9-0D48-A63F-32AEF873FF5E}"/>
              </a:ext>
            </a:extLst>
          </p:cNvPr>
          <p:cNvCxnSpPr>
            <a:cxnSpLocks/>
          </p:cNvCxnSpPr>
          <p:nvPr/>
        </p:nvCxnSpPr>
        <p:spPr>
          <a:xfrm flipH="1">
            <a:off x="11192933" y="3094477"/>
            <a:ext cx="711197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0A960791-698B-6348-9108-E56C6B652364}"/>
              </a:ext>
            </a:extLst>
          </p:cNvPr>
          <p:cNvSpPr txBox="1"/>
          <p:nvPr/>
        </p:nvSpPr>
        <p:spPr>
          <a:xfrm>
            <a:off x="3413911" y="5598364"/>
            <a:ext cx="87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SCLK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8F48125-EF4E-D644-8EBC-BF8CCBAC918A}"/>
              </a:ext>
            </a:extLst>
          </p:cNvPr>
          <p:cNvCxnSpPr>
            <a:cxnSpLocks/>
          </p:cNvCxnSpPr>
          <p:nvPr/>
        </p:nvCxnSpPr>
        <p:spPr>
          <a:xfrm flipV="1">
            <a:off x="3532930" y="4254908"/>
            <a:ext cx="0" cy="1378670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6B2E656-07F9-5A44-BEFB-5A039DFD8673}"/>
              </a:ext>
            </a:extLst>
          </p:cNvPr>
          <p:cNvCxnSpPr>
            <a:cxnSpLocks/>
          </p:cNvCxnSpPr>
          <p:nvPr/>
        </p:nvCxnSpPr>
        <p:spPr>
          <a:xfrm flipH="1">
            <a:off x="3499066" y="5593911"/>
            <a:ext cx="8134133" cy="0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72CC719-8B48-FB4E-9BA6-B38456005374}"/>
              </a:ext>
            </a:extLst>
          </p:cNvPr>
          <p:cNvCxnSpPr>
            <a:cxnSpLocks/>
          </p:cNvCxnSpPr>
          <p:nvPr/>
        </p:nvCxnSpPr>
        <p:spPr>
          <a:xfrm flipV="1">
            <a:off x="11633199" y="3411487"/>
            <a:ext cx="0" cy="2222091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EAA71FEF-9A30-174B-BF66-5C10B16567FC}"/>
              </a:ext>
            </a:extLst>
          </p:cNvPr>
          <p:cNvCxnSpPr>
            <a:cxnSpLocks/>
          </p:cNvCxnSpPr>
          <p:nvPr/>
        </p:nvCxnSpPr>
        <p:spPr>
          <a:xfrm>
            <a:off x="11192933" y="3402584"/>
            <a:ext cx="483716" cy="0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734AE8AA-4486-8345-B533-A9D5F48F656C}"/>
              </a:ext>
            </a:extLst>
          </p:cNvPr>
          <p:cNvCxnSpPr>
            <a:cxnSpLocks/>
          </p:cNvCxnSpPr>
          <p:nvPr/>
        </p:nvCxnSpPr>
        <p:spPr>
          <a:xfrm flipV="1">
            <a:off x="4826213" y="4254908"/>
            <a:ext cx="0" cy="1023981"/>
          </a:xfrm>
          <a:prstGeom prst="line">
            <a:avLst/>
          </a:prstGeom>
          <a:ln w="762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F8F02EEF-6377-174B-956A-128CF3484227}"/>
              </a:ext>
            </a:extLst>
          </p:cNvPr>
          <p:cNvCxnSpPr>
            <a:cxnSpLocks/>
          </p:cNvCxnSpPr>
          <p:nvPr/>
        </p:nvCxnSpPr>
        <p:spPr>
          <a:xfrm flipH="1">
            <a:off x="4809284" y="5239222"/>
            <a:ext cx="6062128" cy="0"/>
          </a:xfrm>
          <a:prstGeom prst="line">
            <a:avLst/>
          </a:prstGeom>
          <a:ln w="762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18A011FB-2D2C-D24C-9570-4A15640AB90E}"/>
              </a:ext>
            </a:extLst>
          </p:cNvPr>
          <p:cNvCxnSpPr>
            <a:cxnSpLocks/>
          </p:cNvCxnSpPr>
          <p:nvPr/>
        </p:nvCxnSpPr>
        <p:spPr>
          <a:xfrm flipV="1">
            <a:off x="10854479" y="3118424"/>
            <a:ext cx="0" cy="2154664"/>
          </a:xfrm>
          <a:prstGeom prst="line">
            <a:avLst/>
          </a:prstGeom>
          <a:ln w="762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Left Bracket 92">
            <a:extLst>
              <a:ext uri="{FF2B5EF4-FFF2-40B4-BE49-F238E27FC236}">
                <a16:creationId xmlns:a16="http://schemas.microsoft.com/office/drawing/2014/main" id="{60FC65CA-E7B0-4048-B031-DEAE90569CD0}"/>
              </a:ext>
            </a:extLst>
          </p:cNvPr>
          <p:cNvSpPr/>
          <p:nvPr/>
        </p:nvSpPr>
        <p:spPr>
          <a:xfrm>
            <a:off x="9917471" y="3101491"/>
            <a:ext cx="409869" cy="420643"/>
          </a:xfrm>
          <a:prstGeom prst="leftBracket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D8C67A79-D166-E646-AF27-D7AB45256A61}"/>
              </a:ext>
            </a:extLst>
          </p:cNvPr>
          <p:cNvCxnSpPr>
            <a:cxnSpLocks/>
          </p:cNvCxnSpPr>
          <p:nvPr/>
        </p:nvCxnSpPr>
        <p:spPr>
          <a:xfrm>
            <a:off x="9678418" y="1437906"/>
            <a:ext cx="489325" cy="1646300"/>
          </a:xfrm>
          <a:prstGeom prst="straightConnector1">
            <a:avLst/>
          </a:prstGeom>
          <a:ln w="76200">
            <a:solidFill>
              <a:srgbClr val="00206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6A1BC354-5D44-BE49-B886-4EB193314484}"/>
              </a:ext>
            </a:extLst>
          </p:cNvPr>
          <p:cNvSpPr txBox="1"/>
          <p:nvPr/>
        </p:nvSpPr>
        <p:spPr>
          <a:xfrm>
            <a:off x="7716719" y="757643"/>
            <a:ext cx="3622164" cy="646331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SS Jumper</a:t>
            </a:r>
          </a:p>
          <a:p>
            <a:r>
              <a:rPr lang="en-US" dirty="0"/>
              <a:t>(Connect these two pins together)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EED0843-3FCD-F04D-8CCD-1A9DF5727B6A}"/>
              </a:ext>
            </a:extLst>
          </p:cNvPr>
          <p:cNvSpPr txBox="1"/>
          <p:nvPr/>
        </p:nvSpPr>
        <p:spPr>
          <a:xfrm>
            <a:off x="3618086" y="5242593"/>
            <a:ext cx="87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MISO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2CB4AD1-1D6F-8A47-989A-4C48724B43FB}"/>
              </a:ext>
            </a:extLst>
          </p:cNvPr>
          <p:cNvSpPr txBox="1"/>
          <p:nvPr/>
        </p:nvSpPr>
        <p:spPr>
          <a:xfrm>
            <a:off x="4887847" y="4852662"/>
            <a:ext cx="87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MOSI</a:t>
            </a:r>
          </a:p>
        </p:txBody>
      </p:sp>
    </p:spTree>
    <p:extLst>
      <p:ext uri="{BB962C8B-B14F-4D97-AF65-F5344CB8AC3E}">
        <p14:creationId xmlns:p14="http://schemas.microsoft.com/office/powerpoint/2010/main" val="2748691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5B886B-93FF-9542-BD46-A8A9DB089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374650"/>
            <a:ext cx="6375400" cy="61087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B1695BF-DBC5-0747-96C8-8D86F5154DBF}"/>
              </a:ext>
            </a:extLst>
          </p:cNvPr>
          <p:cNvSpPr/>
          <p:nvPr/>
        </p:nvSpPr>
        <p:spPr>
          <a:xfrm>
            <a:off x="3911600" y="2607733"/>
            <a:ext cx="1998133" cy="491067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000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16</Words>
  <Application>Microsoft Macintosh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microsoft4331</dc:creator>
  <cp:lastModifiedBy>microsoft4331</cp:lastModifiedBy>
  <cp:revision>5</cp:revision>
  <dcterms:created xsi:type="dcterms:W3CDTF">2018-07-19T00:57:46Z</dcterms:created>
  <dcterms:modified xsi:type="dcterms:W3CDTF">2018-07-19T01:49:29Z</dcterms:modified>
</cp:coreProperties>
</file>

<file path=docProps/thumbnail.jpeg>
</file>